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13"/>
  </p:notesMasterIdLst>
  <p:sldIdLst>
    <p:sldId id="256" r:id="rId2"/>
    <p:sldId id="257" r:id="rId3"/>
    <p:sldId id="263" r:id="rId4"/>
    <p:sldId id="258" r:id="rId5"/>
    <p:sldId id="259" r:id="rId6"/>
    <p:sldId id="261" r:id="rId7"/>
    <p:sldId id="262"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5" autoAdjust="0"/>
    <p:restoredTop sz="94660"/>
  </p:normalViewPr>
  <p:slideViewPr>
    <p:cSldViewPr snapToGrid="0" snapToObjects="1">
      <p:cViewPr varScale="1">
        <p:scale>
          <a:sx n="58" d="100"/>
          <a:sy n="58" d="100"/>
        </p:scale>
        <p:origin x="-15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E14175-BFB5-0F49-B55D-9F4F42BEA3E0}" type="datetimeFigureOut">
              <a:rPr lang="en-US" smtClean="0"/>
              <a:t>4/22/16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C74A52-6DE6-AC45-827F-574BBF668E84}" type="slidenum">
              <a:rPr lang="en-US" smtClean="0"/>
              <a:t>‹#›</a:t>
            </a:fld>
            <a:endParaRPr lang="en-US"/>
          </a:p>
        </p:txBody>
      </p:sp>
    </p:spTree>
    <p:extLst>
      <p:ext uri="{BB962C8B-B14F-4D97-AF65-F5344CB8AC3E}">
        <p14:creationId xmlns:p14="http://schemas.microsoft.com/office/powerpoint/2010/main" val="3017368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C74A52-6DE6-AC45-827F-574BBF668E84}" type="slidenum">
              <a:rPr lang="en-US" smtClean="0"/>
              <a:t>6</a:t>
            </a:fld>
            <a:endParaRPr lang="en-US"/>
          </a:p>
        </p:txBody>
      </p:sp>
    </p:spTree>
    <p:extLst>
      <p:ext uri="{BB962C8B-B14F-4D97-AF65-F5344CB8AC3E}">
        <p14:creationId xmlns:p14="http://schemas.microsoft.com/office/powerpoint/2010/main" val="369449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subTitle" idx="1"/>
          </p:nvPr>
        </p:nvSpPr>
        <p:spPr>
          <a:xfrm>
            <a:off x="2022300" y="3754565"/>
            <a:ext cx="5591400" cy="1046399"/>
          </a:xfrm>
          <a:prstGeom prst="rect">
            <a:avLst/>
          </a:prstGeom>
        </p:spPr>
        <p:txBody>
          <a:bodyPr lIns="91425" tIns="91425" rIns="91425" bIns="91425" anchor="t" anchorCtr="0"/>
          <a:lstStyle>
            <a:lvl1pPr lvl="0" rtl="0">
              <a:spcBef>
                <a:spcPts val="0"/>
              </a:spcBef>
              <a:buClr>
                <a:srgbClr val="000000"/>
              </a:buClr>
              <a:buSzPct val="100000"/>
              <a:buNone/>
              <a:defRPr sz="1400">
                <a:highlight>
                  <a:srgbClr val="FFCD00"/>
                </a:highlight>
              </a:defRPr>
            </a:lvl1pPr>
            <a:lvl2pPr lvl="1" rtl="0">
              <a:spcBef>
                <a:spcPts val="0"/>
              </a:spcBef>
              <a:buClr>
                <a:schemeClr val="dk2"/>
              </a:buClr>
              <a:buSzPct val="100000"/>
              <a:buNone/>
              <a:defRPr sz="1400">
                <a:solidFill>
                  <a:schemeClr val="dk2"/>
                </a:solidFill>
                <a:highlight>
                  <a:srgbClr val="FFCD00"/>
                </a:highlight>
              </a:defRPr>
            </a:lvl2pPr>
            <a:lvl3pPr lvl="2" rtl="0">
              <a:spcBef>
                <a:spcPts val="0"/>
              </a:spcBef>
              <a:buClr>
                <a:schemeClr val="dk2"/>
              </a:buClr>
              <a:buSzPct val="100000"/>
              <a:buNone/>
              <a:defRPr sz="1400">
                <a:solidFill>
                  <a:schemeClr val="dk2"/>
                </a:solidFill>
                <a:highlight>
                  <a:srgbClr val="FFCD00"/>
                </a:highlight>
              </a:defRPr>
            </a:lvl3pPr>
            <a:lvl4pPr lvl="3" rtl="0">
              <a:spcBef>
                <a:spcPts val="0"/>
              </a:spcBef>
              <a:buClr>
                <a:schemeClr val="dk2"/>
              </a:buClr>
              <a:buSzPct val="100000"/>
              <a:buNone/>
              <a:defRPr sz="1400">
                <a:solidFill>
                  <a:schemeClr val="dk2"/>
                </a:solidFill>
                <a:highlight>
                  <a:srgbClr val="FFCD00"/>
                </a:highlight>
              </a:defRPr>
            </a:lvl4pPr>
            <a:lvl5pPr lvl="4" rtl="0">
              <a:spcBef>
                <a:spcPts val="0"/>
              </a:spcBef>
              <a:buClr>
                <a:schemeClr val="dk2"/>
              </a:buClr>
              <a:buSzPct val="100000"/>
              <a:buNone/>
              <a:defRPr sz="1400">
                <a:solidFill>
                  <a:schemeClr val="dk2"/>
                </a:solidFill>
                <a:highlight>
                  <a:srgbClr val="FFCD00"/>
                </a:highlight>
              </a:defRPr>
            </a:lvl5pPr>
            <a:lvl6pPr lvl="5" rtl="0">
              <a:spcBef>
                <a:spcPts val="0"/>
              </a:spcBef>
              <a:buClr>
                <a:schemeClr val="dk2"/>
              </a:buClr>
              <a:buSzPct val="100000"/>
              <a:buNone/>
              <a:defRPr sz="1400">
                <a:solidFill>
                  <a:schemeClr val="dk2"/>
                </a:solidFill>
                <a:highlight>
                  <a:srgbClr val="FFCD00"/>
                </a:highlight>
              </a:defRPr>
            </a:lvl6pPr>
            <a:lvl7pPr lvl="6" rtl="0">
              <a:spcBef>
                <a:spcPts val="0"/>
              </a:spcBef>
              <a:buClr>
                <a:schemeClr val="dk2"/>
              </a:buClr>
              <a:buSzPct val="100000"/>
              <a:buNone/>
              <a:defRPr sz="1400">
                <a:solidFill>
                  <a:schemeClr val="dk2"/>
                </a:solidFill>
                <a:highlight>
                  <a:srgbClr val="FFCD00"/>
                </a:highlight>
              </a:defRPr>
            </a:lvl7pPr>
            <a:lvl8pPr lvl="7" rtl="0">
              <a:spcBef>
                <a:spcPts val="0"/>
              </a:spcBef>
              <a:buClr>
                <a:schemeClr val="dk2"/>
              </a:buClr>
              <a:buSzPct val="100000"/>
              <a:buNone/>
              <a:defRPr sz="1400">
                <a:solidFill>
                  <a:schemeClr val="dk2"/>
                </a:solidFill>
                <a:highlight>
                  <a:srgbClr val="FFCD00"/>
                </a:highlight>
              </a:defRPr>
            </a:lvl8pPr>
            <a:lvl9pPr lvl="8" rtl="0">
              <a:spcBef>
                <a:spcPts val="0"/>
              </a:spcBef>
              <a:buClr>
                <a:schemeClr val="dk2"/>
              </a:buClr>
              <a:buSzPct val="100000"/>
              <a:buNone/>
              <a:defRPr sz="1400">
                <a:solidFill>
                  <a:schemeClr val="dk2"/>
                </a:solidFill>
                <a:highlight>
                  <a:srgbClr val="FFCD00"/>
                </a:highlight>
              </a:defRPr>
            </a:lvl9pPr>
          </a:lstStyle>
          <a:p>
            <a:r>
              <a:rPr lang="en-US" smtClean="0"/>
              <a:t>Click to edit Master subtitle style</a:t>
            </a:r>
            <a:endParaRPr/>
          </a:p>
        </p:txBody>
      </p:sp>
      <p:cxnSp>
        <p:nvCxnSpPr>
          <p:cNvPr id="14" name="Shape 14"/>
          <p:cNvCxnSpPr/>
          <p:nvPr/>
        </p:nvCxnSpPr>
        <p:spPr>
          <a:xfrm>
            <a:off x="-6025" y="3429015"/>
            <a:ext cx="1984499" cy="0"/>
          </a:xfrm>
          <a:prstGeom prst="straightConnector1">
            <a:avLst/>
          </a:prstGeom>
          <a:noFill/>
          <a:ln w="9525" cap="flat" cmpd="sng">
            <a:solidFill>
              <a:srgbClr val="CCCCCC"/>
            </a:solidFill>
            <a:prstDash val="solid"/>
            <a:round/>
            <a:headEnd type="none" w="lg" len="lg"/>
            <a:tailEnd type="none" w="lg" len="lg"/>
          </a:ln>
        </p:spPr>
      </p:cxnSp>
      <p:sp>
        <p:nvSpPr>
          <p:cNvPr id="15" name="Shape 15"/>
          <p:cNvSpPr/>
          <p:nvPr/>
        </p:nvSpPr>
        <p:spPr>
          <a:xfrm>
            <a:off x="1117951" y="3051001"/>
            <a:ext cx="566999" cy="7559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16" name="Shape 16"/>
          <p:cNvSpPr txBox="1">
            <a:spLocks noGrp="1"/>
          </p:cNvSpPr>
          <p:nvPr>
            <p:ph type="ctrTitle"/>
          </p:nvPr>
        </p:nvSpPr>
        <p:spPr>
          <a:xfrm>
            <a:off x="2022226" y="2258031"/>
            <a:ext cx="3787799" cy="1546399"/>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r>
              <a:rPr lang="en-US" smtClean="0"/>
              <a:t>Click to edit Master title style</a:t>
            </a:r>
            <a:endParaRPr/>
          </a:p>
        </p:txBody>
      </p:sp>
      <p:cxnSp>
        <p:nvCxnSpPr>
          <p:cNvPr id="17" name="Shape 17"/>
          <p:cNvCxnSpPr/>
          <p:nvPr/>
        </p:nvCxnSpPr>
        <p:spPr>
          <a:xfrm>
            <a:off x="5898976" y="3429000"/>
            <a:ext cx="32510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5"/>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16200000">
            <a:off x="7551357" y="1645920"/>
            <a:ext cx="2438399" cy="365760"/>
          </a:xfrm>
          <a:prstGeom prst="rect">
            <a:avLst/>
          </a:prstGeom>
        </p:spPr>
        <p:txBody>
          <a:bodyPr/>
          <a:lstStyle/>
          <a:p>
            <a:fld id="{69D211A0-A77E-BB4E-A1EB-734BC727993D}" type="datetimeFigureOut">
              <a:rPr lang="en-US" smtClean="0"/>
              <a:t>4/22/16</a:t>
            </a:fld>
            <a:endParaRPr lang="en-US"/>
          </a:p>
        </p:txBody>
      </p:sp>
      <p:sp>
        <p:nvSpPr>
          <p:cNvPr id="5" name="Footer Placeholder 4"/>
          <p:cNvSpPr>
            <a:spLocks noGrp="1"/>
          </p:cNvSpPr>
          <p:nvPr>
            <p:ph type="ftr" sz="quarter" idx="11"/>
          </p:nvPr>
        </p:nvSpPr>
        <p:spPr>
          <a:xfrm rot="16200000">
            <a:off x="7586916"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CF260819-28C0-1B43-9439-AD8C2AF661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7" y="1645920"/>
            <a:ext cx="2438399" cy="365760"/>
          </a:xfrm>
          <a:prstGeom prst="rect">
            <a:avLst/>
          </a:prstGeom>
        </p:spPr>
        <p:txBody>
          <a:bodyPr/>
          <a:lstStyle/>
          <a:p>
            <a:fld id="{69D211A0-A77E-BB4E-A1EB-734BC727993D}" type="datetimeFigureOut">
              <a:rPr lang="en-US" smtClean="0"/>
              <a:t>4/22/16</a:t>
            </a:fld>
            <a:endParaRPr lang="en-US"/>
          </a:p>
        </p:txBody>
      </p:sp>
      <p:sp>
        <p:nvSpPr>
          <p:cNvPr id="5" name="Footer Placeholder 4"/>
          <p:cNvSpPr>
            <a:spLocks noGrp="1"/>
          </p:cNvSpPr>
          <p:nvPr>
            <p:ph type="ftr" sz="quarter" idx="11"/>
          </p:nvPr>
        </p:nvSpPr>
        <p:spPr>
          <a:xfrm rot="16200000">
            <a:off x="7586916"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CF260819-28C0-1B43-9439-AD8C2AF661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2105050" y="2984001"/>
            <a:ext cx="4933800" cy="1093199"/>
          </a:xfrm>
          <a:prstGeom prst="rect">
            <a:avLst/>
          </a:prstGeom>
        </p:spPr>
        <p:txBody>
          <a:bodyPr lIns="91425" tIns="91425" rIns="91425" bIns="91425" anchor="b" anchorCtr="0"/>
          <a:lstStyle>
            <a:lvl1pPr lvl="0" algn="ctr" rtl="0">
              <a:spcBef>
                <a:spcPts val="0"/>
              </a:spcBef>
              <a:buSzPct val="100000"/>
              <a:buFont typeface="Lora"/>
              <a:defRPr sz="2400" i="1">
                <a:latin typeface="Lora"/>
                <a:ea typeface="Lora"/>
                <a:cs typeface="Lora"/>
                <a:sym typeface="Lora"/>
              </a:defRPr>
            </a:lvl1pPr>
            <a:lvl2pPr lvl="1" algn="ctr" rtl="0">
              <a:spcBef>
                <a:spcPts val="0"/>
              </a:spcBef>
              <a:buFont typeface="Lora"/>
              <a:defRPr i="1">
                <a:latin typeface="Lora"/>
                <a:ea typeface="Lora"/>
                <a:cs typeface="Lora"/>
                <a:sym typeface="Lora"/>
              </a:defRPr>
            </a:lvl2pPr>
            <a:lvl3pPr lvl="2" algn="ctr" rtl="0">
              <a:spcBef>
                <a:spcPts val="0"/>
              </a:spcBef>
              <a:buFont typeface="Lora"/>
              <a:defRPr i="1">
                <a:latin typeface="Lora"/>
                <a:ea typeface="Lora"/>
                <a:cs typeface="Lora"/>
                <a:sym typeface="Lora"/>
              </a:defRPr>
            </a:lvl3pPr>
            <a:lvl4pPr lvl="3" algn="ctr" rtl="0">
              <a:spcBef>
                <a:spcPts val="0"/>
              </a:spcBef>
              <a:buSzPct val="100000"/>
              <a:buFont typeface="Lora"/>
              <a:defRPr sz="2400" i="1">
                <a:latin typeface="Lora"/>
                <a:ea typeface="Lora"/>
                <a:cs typeface="Lora"/>
                <a:sym typeface="Lora"/>
              </a:defRPr>
            </a:lvl4pPr>
            <a:lvl5pPr lvl="4" algn="ctr" rtl="0">
              <a:spcBef>
                <a:spcPts val="0"/>
              </a:spcBef>
              <a:buSzPct val="100000"/>
              <a:buFont typeface="Lora"/>
              <a:defRPr sz="2400" i="1">
                <a:latin typeface="Lora"/>
                <a:ea typeface="Lora"/>
                <a:cs typeface="Lora"/>
                <a:sym typeface="Lora"/>
              </a:defRPr>
            </a:lvl5pPr>
            <a:lvl6pPr lvl="5" algn="ctr" rtl="0">
              <a:spcBef>
                <a:spcPts val="0"/>
              </a:spcBef>
              <a:buSzPct val="100000"/>
              <a:buFont typeface="Lora"/>
              <a:defRPr sz="2400" i="1">
                <a:latin typeface="Lora"/>
                <a:ea typeface="Lora"/>
                <a:cs typeface="Lora"/>
                <a:sym typeface="Lora"/>
              </a:defRPr>
            </a:lvl6pPr>
            <a:lvl7pPr lvl="6" algn="ctr" rtl="0">
              <a:spcBef>
                <a:spcPts val="0"/>
              </a:spcBef>
              <a:buSzPct val="100000"/>
              <a:buFont typeface="Lora"/>
              <a:defRPr sz="2400" i="1">
                <a:latin typeface="Lora"/>
                <a:ea typeface="Lora"/>
                <a:cs typeface="Lora"/>
                <a:sym typeface="Lora"/>
              </a:defRPr>
            </a:lvl7pPr>
            <a:lvl8pPr lvl="7" algn="ctr" rtl="0">
              <a:spcBef>
                <a:spcPts val="0"/>
              </a:spcBef>
              <a:buSzPct val="100000"/>
              <a:buFont typeface="Lora"/>
              <a:defRPr sz="2400" i="1">
                <a:latin typeface="Lora"/>
                <a:ea typeface="Lora"/>
                <a:cs typeface="Lora"/>
                <a:sym typeface="Lora"/>
              </a:defRPr>
            </a:lvl8pPr>
            <a:lvl9pPr lvl="8" algn="ctr">
              <a:spcBef>
                <a:spcPts val="0"/>
              </a:spcBef>
              <a:buSzPct val="100000"/>
              <a:buFont typeface="Lora"/>
              <a:defRPr sz="2400" i="1">
                <a:latin typeface="Lora"/>
                <a:ea typeface="Lora"/>
                <a:cs typeface="Lora"/>
                <a:sym typeface="Lora"/>
              </a:defRPr>
            </a:lvl9pPr>
          </a:lstStyle>
          <a:p>
            <a:pPr lvl="0"/>
            <a:r>
              <a:rPr lang="en-US" smtClean="0"/>
              <a:t>Click to edit Master text styles</a:t>
            </a:r>
          </a:p>
        </p:txBody>
      </p:sp>
      <p:cxnSp>
        <p:nvCxnSpPr>
          <p:cNvPr id="20" name="Shape 20"/>
          <p:cNvCxnSpPr/>
          <p:nvPr/>
        </p:nvCxnSpPr>
        <p:spPr>
          <a:xfrm>
            <a:off x="4584075" y="4902001"/>
            <a:ext cx="0" cy="1973999"/>
          </a:xfrm>
          <a:prstGeom prst="straightConnector1">
            <a:avLst/>
          </a:prstGeom>
          <a:noFill/>
          <a:ln w="9525" cap="flat" cmpd="sng">
            <a:solidFill>
              <a:srgbClr val="CCCCCC"/>
            </a:solidFill>
            <a:prstDash val="solid"/>
            <a:round/>
            <a:headEnd type="none" w="lg" len="lg"/>
            <a:tailEnd type="none" w="lg" len="lg"/>
          </a:ln>
        </p:spPr>
      </p:cxnSp>
      <p:sp>
        <p:nvSpPr>
          <p:cNvPr id="21" name="Shape 21"/>
          <p:cNvSpPr/>
          <p:nvPr/>
        </p:nvSpPr>
        <p:spPr>
          <a:xfrm>
            <a:off x="4288501" y="4524001"/>
            <a:ext cx="566999" cy="7559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2" name="Shape 22"/>
          <p:cNvSpPr txBox="1"/>
          <p:nvPr/>
        </p:nvSpPr>
        <p:spPr>
          <a:xfrm>
            <a:off x="3593400" y="4550202"/>
            <a:ext cx="1957200" cy="871599"/>
          </a:xfrm>
          <a:prstGeom prst="rect">
            <a:avLst/>
          </a:prstGeom>
          <a:noFill/>
          <a:ln>
            <a:noFill/>
          </a:ln>
        </p:spPr>
        <p:txBody>
          <a:bodyPr lIns="91425" tIns="91425" rIns="91425" bIns="91425" anchor="t" anchorCtr="0">
            <a:noAutofit/>
          </a:bodyPr>
          <a:lstStyle/>
          <a:p>
            <a:pPr lvl="0" algn="ctr">
              <a:spcBef>
                <a:spcPts val="0"/>
              </a:spcBef>
              <a:buNone/>
            </a:pPr>
            <a:r>
              <a:rPr lang="en" sz="3600" b="1">
                <a:latin typeface="Lora"/>
                <a:ea typeface="Lora"/>
                <a:cs typeface="Lora"/>
                <a:sym typeface="Lora"/>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cxnSp>
        <p:nvCxnSpPr>
          <p:cNvPr id="24" name="Shape 24"/>
          <p:cNvCxnSpPr/>
          <p:nvPr/>
        </p:nvCxnSpPr>
        <p:spPr>
          <a:xfrm>
            <a:off x="0" y="1508967"/>
            <a:ext cx="1375800" cy="0"/>
          </a:xfrm>
          <a:prstGeom prst="straightConnector1">
            <a:avLst/>
          </a:prstGeom>
          <a:noFill/>
          <a:ln w="9525" cap="flat" cmpd="sng">
            <a:solidFill>
              <a:srgbClr val="CCCCCC"/>
            </a:solidFill>
            <a:prstDash val="solid"/>
            <a:round/>
            <a:headEnd type="none" w="lg" len="lg"/>
            <a:tailEnd type="none" w="lg" len="lg"/>
          </a:ln>
        </p:spPr>
      </p:cxnSp>
      <p:sp>
        <p:nvSpPr>
          <p:cNvPr id="25" name="Shape 25"/>
          <p:cNvSpPr/>
          <p:nvPr/>
        </p:nvSpPr>
        <p:spPr>
          <a:xfrm>
            <a:off x="817476" y="1238355"/>
            <a:ext cx="405899" cy="5411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6" name="Shape 26"/>
          <p:cNvSpPr txBox="1">
            <a:spLocks noGrp="1"/>
          </p:cNvSpPr>
          <p:nvPr>
            <p:ph type="title"/>
          </p:nvPr>
        </p:nvSpPr>
        <p:spPr>
          <a:xfrm>
            <a:off x="1381251" y="1230225"/>
            <a:ext cx="3878399" cy="580799"/>
          </a:xfrm>
          <a:prstGeom prst="rect">
            <a:avLst/>
          </a:prstGeom>
        </p:spPr>
        <p:txBody>
          <a:bodyPr lIns="91425" tIns="91425" rIns="91425" bIns="91425" anchor="ctr" anchorCtr="0"/>
          <a:lstStyle>
            <a:lvl1pPr lvl="0" rtl="0">
              <a:spcBef>
                <a:spcPts val="0"/>
              </a:spcBef>
              <a:buSzPct val="100000"/>
              <a:buFont typeface="Lora"/>
              <a:buNone/>
              <a:defRPr sz="2000" b="1">
                <a:latin typeface="Lora"/>
                <a:ea typeface="Lora"/>
                <a:cs typeface="Lora"/>
                <a:sym typeface="Lora"/>
              </a:defRPr>
            </a:lvl1pPr>
            <a:lvl2pPr lvl="1" rtl="0">
              <a:spcBef>
                <a:spcPts val="0"/>
              </a:spcBef>
              <a:buSzPct val="100000"/>
              <a:buFont typeface="Lora"/>
              <a:buNone/>
              <a:defRPr sz="2000" b="1">
                <a:highlight>
                  <a:srgbClr val="FFFFFF"/>
                </a:highlight>
                <a:latin typeface="Lora"/>
                <a:ea typeface="Lora"/>
                <a:cs typeface="Lora"/>
                <a:sym typeface="Lora"/>
              </a:defRPr>
            </a:lvl2pPr>
            <a:lvl3pPr lvl="2" rtl="0">
              <a:spcBef>
                <a:spcPts val="0"/>
              </a:spcBef>
              <a:buSzPct val="100000"/>
              <a:buFont typeface="Lora"/>
              <a:buNone/>
              <a:defRPr sz="2000" b="1">
                <a:highlight>
                  <a:srgbClr val="FFFFFF"/>
                </a:highlight>
                <a:latin typeface="Lora"/>
                <a:ea typeface="Lora"/>
                <a:cs typeface="Lora"/>
                <a:sym typeface="Lora"/>
              </a:defRPr>
            </a:lvl3pPr>
            <a:lvl4pPr lvl="3" rtl="0">
              <a:spcBef>
                <a:spcPts val="0"/>
              </a:spcBef>
              <a:buSzPct val="100000"/>
              <a:buFont typeface="Lora"/>
              <a:buNone/>
              <a:defRPr sz="2000" b="1">
                <a:highlight>
                  <a:srgbClr val="FFFFFF"/>
                </a:highlight>
                <a:latin typeface="Lora"/>
                <a:ea typeface="Lora"/>
                <a:cs typeface="Lora"/>
                <a:sym typeface="Lora"/>
              </a:defRPr>
            </a:lvl4pPr>
            <a:lvl5pPr lvl="4" rtl="0">
              <a:spcBef>
                <a:spcPts val="0"/>
              </a:spcBef>
              <a:buSzPct val="100000"/>
              <a:buFont typeface="Lora"/>
              <a:buNone/>
              <a:defRPr sz="2000" b="1">
                <a:highlight>
                  <a:srgbClr val="FFFFFF"/>
                </a:highlight>
                <a:latin typeface="Lora"/>
                <a:ea typeface="Lora"/>
                <a:cs typeface="Lora"/>
                <a:sym typeface="Lora"/>
              </a:defRPr>
            </a:lvl5pPr>
            <a:lvl6pPr lvl="5" rtl="0">
              <a:spcBef>
                <a:spcPts val="0"/>
              </a:spcBef>
              <a:buSzPct val="100000"/>
              <a:buFont typeface="Lora"/>
              <a:buNone/>
              <a:defRPr sz="2000" b="1">
                <a:highlight>
                  <a:srgbClr val="FFFFFF"/>
                </a:highlight>
                <a:latin typeface="Lora"/>
                <a:ea typeface="Lora"/>
                <a:cs typeface="Lora"/>
                <a:sym typeface="Lora"/>
              </a:defRPr>
            </a:lvl6pPr>
            <a:lvl7pPr lvl="6" rtl="0">
              <a:spcBef>
                <a:spcPts val="0"/>
              </a:spcBef>
              <a:buSzPct val="100000"/>
              <a:buFont typeface="Lora"/>
              <a:buNone/>
              <a:defRPr sz="2000" b="1">
                <a:highlight>
                  <a:srgbClr val="FFFFFF"/>
                </a:highlight>
                <a:latin typeface="Lora"/>
                <a:ea typeface="Lora"/>
                <a:cs typeface="Lora"/>
                <a:sym typeface="Lora"/>
              </a:defRPr>
            </a:lvl7pPr>
            <a:lvl8pPr lvl="7" rtl="0">
              <a:spcBef>
                <a:spcPts val="0"/>
              </a:spcBef>
              <a:buSzPct val="100000"/>
              <a:buFont typeface="Lora"/>
              <a:buNone/>
              <a:defRPr sz="2000" b="1">
                <a:highlight>
                  <a:srgbClr val="FFFFFF"/>
                </a:highlight>
                <a:latin typeface="Lora"/>
                <a:ea typeface="Lora"/>
                <a:cs typeface="Lora"/>
                <a:sym typeface="Lora"/>
              </a:defRPr>
            </a:lvl8pPr>
            <a:lvl9pPr lvl="8" rtl="0">
              <a:spcBef>
                <a:spcPts val="0"/>
              </a:spcBef>
              <a:buSzPct val="100000"/>
              <a:buFont typeface="Lora"/>
              <a:buNone/>
              <a:defRPr sz="2000" b="1">
                <a:highlight>
                  <a:srgbClr val="FFFFFF"/>
                </a:highlight>
                <a:latin typeface="Lora"/>
                <a:ea typeface="Lora"/>
                <a:cs typeface="Lora"/>
                <a:sym typeface="Lora"/>
              </a:defRPr>
            </a:lvl9pPr>
          </a:lstStyle>
          <a:p>
            <a:r>
              <a:rPr lang="en-US" smtClean="0"/>
              <a:t>Click to edit Master title style</a:t>
            </a:r>
            <a:endParaRPr/>
          </a:p>
        </p:txBody>
      </p:sp>
      <p:sp>
        <p:nvSpPr>
          <p:cNvPr id="27" name="Shape 27"/>
          <p:cNvSpPr txBox="1">
            <a:spLocks noGrp="1"/>
          </p:cNvSpPr>
          <p:nvPr>
            <p:ph type="body" idx="1"/>
          </p:nvPr>
        </p:nvSpPr>
        <p:spPr>
          <a:xfrm>
            <a:off x="1381250" y="2155293"/>
            <a:ext cx="6809700" cy="4149600"/>
          </a:xfrm>
          <a:prstGeom prst="rect">
            <a:avLst/>
          </a:prstGeom>
        </p:spPr>
        <p:txBody>
          <a:bodyPr lIns="91425" tIns="91425" rIns="91425" bIns="91425" anchor="t" anchorCtr="0"/>
          <a:lstStyle>
            <a:lvl1pPr lvl="0" rt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rtl="0">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rtl="0">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rtl="0">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rtl="0">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rtl="0">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rtl="0">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rtl="0">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rtl="0">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pPr lvl="0"/>
            <a:r>
              <a:rPr lang="en-US" smtClean="0"/>
              <a:t>Click to edit Master text styles</a:t>
            </a:r>
          </a:p>
        </p:txBody>
      </p:sp>
      <p:cxnSp>
        <p:nvCxnSpPr>
          <p:cNvPr id="28" name="Shape 28"/>
          <p:cNvCxnSpPr/>
          <p:nvPr/>
        </p:nvCxnSpPr>
        <p:spPr>
          <a:xfrm>
            <a:off x="5265651" y="1508967"/>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381251" y="1230225"/>
            <a:ext cx="3878399" cy="580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1381250" y="2158267"/>
            <a:ext cx="3425400" cy="4308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pPr lvl="0"/>
            <a:r>
              <a:rPr lang="en-US" smtClean="0"/>
              <a:t>Click to edit Master text styles</a:t>
            </a:r>
          </a:p>
        </p:txBody>
      </p:sp>
      <p:sp>
        <p:nvSpPr>
          <p:cNvPr id="32" name="Shape 32"/>
          <p:cNvSpPr txBox="1">
            <a:spLocks noGrp="1"/>
          </p:cNvSpPr>
          <p:nvPr>
            <p:ph type="body" idx="2"/>
          </p:nvPr>
        </p:nvSpPr>
        <p:spPr>
          <a:xfrm>
            <a:off x="5012916" y="2158267"/>
            <a:ext cx="3425400" cy="4308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pPr lvl="0"/>
            <a:r>
              <a:rPr lang="en-US" smtClean="0"/>
              <a:t>Click to edit Master text styles</a:t>
            </a:r>
          </a:p>
        </p:txBody>
      </p:sp>
      <p:cxnSp>
        <p:nvCxnSpPr>
          <p:cNvPr id="33" name="Shape 33"/>
          <p:cNvCxnSpPr/>
          <p:nvPr/>
        </p:nvCxnSpPr>
        <p:spPr>
          <a:xfrm>
            <a:off x="0" y="1508967"/>
            <a:ext cx="1375800" cy="0"/>
          </a:xfrm>
          <a:prstGeom prst="straightConnector1">
            <a:avLst/>
          </a:prstGeom>
          <a:noFill/>
          <a:ln w="9525" cap="flat" cmpd="sng">
            <a:solidFill>
              <a:srgbClr val="CCCCCC"/>
            </a:solidFill>
            <a:prstDash val="solid"/>
            <a:round/>
            <a:headEnd type="none" w="lg" len="lg"/>
            <a:tailEnd type="none" w="lg" len="lg"/>
          </a:ln>
        </p:spPr>
      </p:cxnSp>
      <p:sp>
        <p:nvSpPr>
          <p:cNvPr id="34" name="Shape 34"/>
          <p:cNvSpPr/>
          <p:nvPr/>
        </p:nvSpPr>
        <p:spPr>
          <a:xfrm>
            <a:off x="817476" y="1238355"/>
            <a:ext cx="405899" cy="5411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35" name="Shape 35"/>
          <p:cNvCxnSpPr/>
          <p:nvPr/>
        </p:nvCxnSpPr>
        <p:spPr>
          <a:xfrm>
            <a:off x="5265651" y="1508967"/>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381251" y="1230225"/>
            <a:ext cx="3878399" cy="580799"/>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smtClean="0"/>
              <a:t>Click to edit Master title style</a:t>
            </a:r>
            <a:endParaRPr/>
          </a:p>
        </p:txBody>
      </p:sp>
      <p:sp>
        <p:nvSpPr>
          <p:cNvPr id="38" name="Shape 38"/>
          <p:cNvSpPr txBox="1">
            <a:spLocks noGrp="1"/>
          </p:cNvSpPr>
          <p:nvPr>
            <p:ph type="body" idx="1"/>
          </p:nvPr>
        </p:nvSpPr>
        <p:spPr>
          <a:xfrm>
            <a:off x="1381250" y="2201434"/>
            <a:ext cx="2333999" cy="41631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smtClean="0"/>
              <a:t>Click to edit Master text styles</a:t>
            </a:r>
          </a:p>
        </p:txBody>
      </p:sp>
      <p:sp>
        <p:nvSpPr>
          <p:cNvPr id="39" name="Shape 39"/>
          <p:cNvSpPr txBox="1">
            <a:spLocks noGrp="1"/>
          </p:cNvSpPr>
          <p:nvPr>
            <p:ph type="body" idx="2"/>
          </p:nvPr>
        </p:nvSpPr>
        <p:spPr>
          <a:xfrm>
            <a:off x="3834912" y="2201434"/>
            <a:ext cx="2333999" cy="41631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smtClean="0"/>
              <a:t>Click to edit Master text styles</a:t>
            </a:r>
          </a:p>
        </p:txBody>
      </p:sp>
      <p:sp>
        <p:nvSpPr>
          <p:cNvPr id="40" name="Shape 40"/>
          <p:cNvSpPr txBox="1">
            <a:spLocks noGrp="1"/>
          </p:cNvSpPr>
          <p:nvPr>
            <p:ph type="body" idx="3"/>
          </p:nvPr>
        </p:nvSpPr>
        <p:spPr>
          <a:xfrm>
            <a:off x="6288574" y="2201434"/>
            <a:ext cx="2333999" cy="41631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smtClean="0"/>
              <a:t>Click to edit Master text styles</a:t>
            </a:r>
          </a:p>
        </p:txBody>
      </p:sp>
      <p:cxnSp>
        <p:nvCxnSpPr>
          <p:cNvPr id="41" name="Shape 41"/>
          <p:cNvCxnSpPr/>
          <p:nvPr/>
        </p:nvCxnSpPr>
        <p:spPr>
          <a:xfrm>
            <a:off x="0" y="1508967"/>
            <a:ext cx="1375800" cy="0"/>
          </a:xfrm>
          <a:prstGeom prst="straightConnector1">
            <a:avLst/>
          </a:prstGeom>
          <a:noFill/>
          <a:ln w="9525" cap="flat" cmpd="sng">
            <a:solidFill>
              <a:srgbClr val="CCCCCC"/>
            </a:solidFill>
            <a:prstDash val="solid"/>
            <a:round/>
            <a:headEnd type="none" w="lg" len="lg"/>
            <a:tailEnd type="none" w="lg" len="lg"/>
          </a:ln>
        </p:spPr>
      </p:cxnSp>
      <p:sp>
        <p:nvSpPr>
          <p:cNvPr id="42" name="Shape 42"/>
          <p:cNvSpPr/>
          <p:nvPr/>
        </p:nvSpPr>
        <p:spPr>
          <a:xfrm>
            <a:off x="817476" y="1238355"/>
            <a:ext cx="405899" cy="5411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43" name="Shape 43"/>
          <p:cNvCxnSpPr/>
          <p:nvPr/>
        </p:nvCxnSpPr>
        <p:spPr>
          <a:xfrm>
            <a:off x="5265651" y="1508967"/>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381251" y="1249501"/>
            <a:ext cx="3878399" cy="580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cxnSp>
        <p:nvCxnSpPr>
          <p:cNvPr id="46" name="Shape 46"/>
          <p:cNvCxnSpPr/>
          <p:nvPr/>
        </p:nvCxnSpPr>
        <p:spPr>
          <a:xfrm>
            <a:off x="0" y="1508967"/>
            <a:ext cx="1375800" cy="0"/>
          </a:xfrm>
          <a:prstGeom prst="straightConnector1">
            <a:avLst/>
          </a:prstGeom>
          <a:noFill/>
          <a:ln w="9525" cap="flat" cmpd="sng">
            <a:solidFill>
              <a:srgbClr val="CCCCCC"/>
            </a:solidFill>
            <a:prstDash val="solid"/>
            <a:round/>
            <a:headEnd type="none" w="lg" len="lg"/>
            <a:tailEnd type="none" w="lg" len="lg"/>
          </a:ln>
        </p:spPr>
      </p:cxnSp>
      <p:sp>
        <p:nvSpPr>
          <p:cNvPr id="47" name="Shape 47"/>
          <p:cNvSpPr/>
          <p:nvPr/>
        </p:nvSpPr>
        <p:spPr>
          <a:xfrm>
            <a:off x="817476" y="1238355"/>
            <a:ext cx="405899" cy="5411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48" name="Shape 48"/>
          <p:cNvCxnSpPr/>
          <p:nvPr/>
        </p:nvCxnSpPr>
        <p:spPr>
          <a:xfrm>
            <a:off x="5265651" y="1508967"/>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1990451" y="5383167"/>
            <a:ext cx="5162999" cy="692799"/>
          </a:xfrm>
          <a:prstGeom prst="rect">
            <a:avLst/>
          </a:prstGeom>
        </p:spPr>
        <p:txBody>
          <a:bodyPr lIns="91425" tIns="91425" rIns="91425" bIns="91425" anchor="b" anchorCtr="0"/>
          <a:lstStyle>
            <a:lvl1pPr lvl="0" algn="ctr">
              <a:spcBef>
                <a:spcPts val="360"/>
              </a:spcBef>
              <a:buSzPct val="100000"/>
              <a:buFont typeface="Lora"/>
              <a:buNone/>
              <a:defRPr sz="1400" i="1">
                <a:latin typeface="Lora"/>
                <a:ea typeface="Lora"/>
                <a:cs typeface="Lora"/>
                <a:sym typeface="Lora"/>
              </a:defRPr>
            </a:lvl1pPr>
          </a:lstStyle>
          <a:p>
            <a:pPr lvl="0"/>
            <a:r>
              <a:rPr lang="en-US" smtClean="0"/>
              <a:t>Click to edit Master text styles</a:t>
            </a:r>
          </a:p>
        </p:txBody>
      </p:sp>
      <p:cxnSp>
        <p:nvCxnSpPr>
          <p:cNvPr id="51" name="Shape 51"/>
          <p:cNvCxnSpPr/>
          <p:nvPr/>
        </p:nvCxnSpPr>
        <p:spPr>
          <a:xfrm>
            <a:off x="-6025" y="6221504"/>
            <a:ext cx="9161999" cy="0"/>
          </a:xfrm>
          <a:prstGeom prst="straightConnector1">
            <a:avLst/>
          </a:prstGeom>
          <a:noFill/>
          <a:ln w="9525" cap="flat" cmpd="sng">
            <a:solidFill>
              <a:srgbClr val="CCCCCC"/>
            </a:solidFill>
            <a:prstDash val="solid"/>
            <a:round/>
            <a:headEnd type="none" w="lg" len="lg"/>
            <a:tailEnd type="none" w="lg" len="lg"/>
          </a:ln>
        </p:spPr>
      </p:cxnSp>
      <p:sp>
        <p:nvSpPr>
          <p:cNvPr id="52" name="Shape 52"/>
          <p:cNvSpPr/>
          <p:nvPr/>
        </p:nvSpPr>
        <p:spPr>
          <a:xfrm>
            <a:off x="4457401" y="6068662"/>
            <a:ext cx="229199" cy="3055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cxnSp>
        <p:nvCxnSpPr>
          <p:cNvPr id="54" name="Shape 54"/>
          <p:cNvCxnSpPr/>
          <p:nvPr/>
        </p:nvCxnSpPr>
        <p:spPr>
          <a:xfrm>
            <a:off x="-6025" y="6018304"/>
            <a:ext cx="9161999" cy="0"/>
          </a:xfrm>
          <a:prstGeom prst="straightConnector1">
            <a:avLst/>
          </a:prstGeom>
          <a:noFill/>
          <a:ln w="9525" cap="flat" cmpd="sng">
            <a:solidFill>
              <a:srgbClr val="CCCCCC"/>
            </a:solidFill>
            <a:prstDash val="solid"/>
            <a:round/>
            <a:headEnd type="none" w="lg" len="lg"/>
            <a:tailEnd type="none" w="lg" len="lg"/>
          </a:ln>
        </p:spPr>
      </p:cxnSp>
      <p:sp>
        <p:nvSpPr>
          <p:cNvPr id="55" name="Shape 55"/>
          <p:cNvSpPr/>
          <p:nvPr/>
        </p:nvSpPr>
        <p:spPr>
          <a:xfrm>
            <a:off x="4293701" y="5647207"/>
            <a:ext cx="556499" cy="7419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81250" y="2155293"/>
            <a:ext cx="6809700" cy="4149600"/>
          </a:xfrm>
          <a:prstGeom prst="rect">
            <a:avLst/>
          </a:prstGeom>
          <a:noFill/>
          <a:ln>
            <a:noFill/>
          </a:ln>
        </p:spPr>
        <p:txBody>
          <a:bodyPr lIns="91425" tIns="91425" rIns="91425" bIns="91425" anchor="t" anchorCtr="0"/>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sp>
        <p:nvSpPr>
          <p:cNvPr id="7" name="Shape 7"/>
          <p:cNvSpPr txBox="1">
            <a:spLocks noGrp="1"/>
          </p:cNvSpPr>
          <p:nvPr>
            <p:ph type="title"/>
          </p:nvPr>
        </p:nvSpPr>
        <p:spPr>
          <a:xfrm>
            <a:off x="1381250" y="1249489"/>
            <a:ext cx="6809700" cy="580799"/>
          </a:xfrm>
          <a:prstGeom prst="rect">
            <a:avLst/>
          </a:prstGeom>
          <a:noFill/>
          <a:ln>
            <a:noFill/>
          </a:ln>
        </p:spPr>
        <p:txBody>
          <a:bodyPr lIns="91425" tIns="91425" rIns="91425" bIns="91425" anchor="ctr" anchorCtr="0"/>
          <a:lstStyle>
            <a:lvl1pPr lvl="0">
              <a:spcBef>
                <a:spcPts val="0"/>
              </a:spcBef>
              <a:buSzPct val="100000"/>
              <a:buFont typeface="Lora"/>
              <a:buNone/>
              <a:defRPr sz="2000" b="1">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123" y="34802"/>
            <a:ext cx="7543800" cy="2593975"/>
          </a:xfrm>
        </p:spPr>
        <p:txBody>
          <a:bodyPr/>
          <a:lstStyle/>
          <a:p>
            <a:r>
              <a:rPr lang="en-US" dirty="0" smtClean="0"/>
              <a:t>Battle of Gettysburg</a:t>
            </a:r>
            <a:endParaRPr lang="en-US" dirty="0"/>
          </a:p>
        </p:txBody>
      </p:sp>
      <p:sp>
        <p:nvSpPr>
          <p:cNvPr id="3" name="Subtitle 2"/>
          <p:cNvSpPr>
            <a:spLocks noGrp="1"/>
          </p:cNvSpPr>
          <p:nvPr>
            <p:ph type="subTitle" idx="1"/>
          </p:nvPr>
        </p:nvSpPr>
        <p:spPr>
          <a:xfrm>
            <a:off x="685800" y="2802448"/>
            <a:ext cx="6461760" cy="1066800"/>
          </a:xfrm>
        </p:spPr>
        <p:txBody>
          <a:bodyPr/>
          <a:lstStyle/>
          <a:p>
            <a:r>
              <a:rPr lang="en-US" dirty="0" smtClean="0"/>
              <a:t>José Miguel </a:t>
            </a:r>
            <a:r>
              <a:rPr lang="en-US" dirty="0" err="1" smtClean="0"/>
              <a:t>Castillos</a:t>
            </a:r>
            <a:endParaRPr lang="en-US" dirty="0"/>
          </a:p>
        </p:txBody>
      </p:sp>
      <p:pic>
        <p:nvPicPr>
          <p:cNvPr id="4" name="Picture 3"/>
          <p:cNvPicPr>
            <a:picLocks noChangeAspect="1"/>
          </p:cNvPicPr>
          <p:nvPr/>
        </p:nvPicPr>
        <p:blipFill>
          <a:blip r:embed="rId2"/>
          <a:stretch>
            <a:fillRect/>
          </a:stretch>
        </p:blipFill>
        <p:spPr>
          <a:xfrm>
            <a:off x="333005" y="4039824"/>
            <a:ext cx="8622125" cy="2818175"/>
          </a:xfrm>
          <a:prstGeom prst="rect">
            <a:avLst/>
          </a:prstGeom>
        </p:spPr>
      </p:pic>
    </p:spTree>
    <p:extLst>
      <p:ext uri="{BB962C8B-B14F-4D97-AF65-F5344CB8AC3E}">
        <p14:creationId xmlns:p14="http://schemas.microsoft.com/office/powerpoint/2010/main" val="33125564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a:t>
            </a:r>
            <a:endParaRPr lang="en-US" dirty="0"/>
          </a:p>
        </p:txBody>
      </p:sp>
      <p:sp>
        <p:nvSpPr>
          <p:cNvPr id="3" name="Content Placeholder 2"/>
          <p:cNvSpPr>
            <a:spLocks noGrp="1"/>
          </p:cNvSpPr>
          <p:nvPr>
            <p:ph idx="1"/>
          </p:nvPr>
        </p:nvSpPr>
        <p:spPr/>
        <p:txBody>
          <a:bodyPr/>
          <a:lstStyle/>
          <a:p>
            <a:pPr>
              <a:buNone/>
            </a:pPr>
            <a:r>
              <a:rPr lang="en-US" dirty="0" smtClean="0"/>
              <a:t>Why were the odds always against the South?</a:t>
            </a:r>
          </a:p>
          <a:p>
            <a:pPr>
              <a:buNone/>
            </a:pPr>
            <a:endParaRPr lang="en-US" dirty="0"/>
          </a:p>
          <a:p>
            <a:pPr>
              <a:buNone/>
            </a:pPr>
            <a:r>
              <a:rPr lang="en-US" dirty="0" smtClean="0"/>
              <a:t>Why was the battle of Gettysburg important to the South?</a:t>
            </a:r>
          </a:p>
          <a:p>
            <a:pPr>
              <a:buNone/>
            </a:pPr>
            <a:endParaRPr lang="en-US" dirty="0" smtClean="0"/>
          </a:p>
          <a:p>
            <a:pPr>
              <a:buNone/>
            </a:pPr>
            <a:r>
              <a:rPr lang="en-US" dirty="0" smtClean="0"/>
              <a:t>Describe the invasion of Pennsylvania.</a:t>
            </a:r>
          </a:p>
          <a:p>
            <a:pPr>
              <a:buNone/>
            </a:pPr>
            <a:endParaRPr lang="en-US" dirty="0"/>
          </a:p>
          <a:p>
            <a:pPr>
              <a:buNone/>
            </a:pPr>
            <a:r>
              <a:rPr lang="en-US" dirty="0" smtClean="0"/>
              <a:t>How did the outcome affect the war?</a:t>
            </a:r>
          </a:p>
          <a:p>
            <a:pPr>
              <a:buNone/>
            </a:pPr>
            <a:endParaRPr lang="en-US" dirty="0" smtClean="0"/>
          </a:p>
          <a:p>
            <a:pPr>
              <a:buNone/>
            </a:pPr>
            <a:endParaRPr lang="en-US" dirty="0"/>
          </a:p>
          <a:p>
            <a:pPr>
              <a:buNone/>
            </a:pPr>
            <a:endParaRPr lang="en-US" dirty="0" smtClean="0"/>
          </a:p>
          <a:p>
            <a:pPr>
              <a:buNone/>
            </a:pPr>
            <a:endParaRPr lang="en-US" dirty="0" smtClean="0"/>
          </a:p>
          <a:p>
            <a:pPr>
              <a:buNone/>
            </a:pPr>
            <a:endParaRPr lang="en-US" dirty="0"/>
          </a:p>
          <a:p>
            <a:endParaRPr lang="en-US" dirty="0"/>
          </a:p>
        </p:txBody>
      </p:sp>
    </p:spTree>
    <p:extLst>
      <p:ext uri="{BB962C8B-B14F-4D97-AF65-F5344CB8AC3E}">
        <p14:creationId xmlns:p14="http://schemas.microsoft.com/office/powerpoint/2010/main" val="1528245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4" name="Rectangle 3"/>
          <p:cNvSpPr/>
          <p:nvPr/>
        </p:nvSpPr>
        <p:spPr>
          <a:xfrm>
            <a:off x="1381250" y="2480896"/>
            <a:ext cx="4572000" cy="646331"/>
          </a:xfrm>
          <a:prstGeom prst="rect">
            <a:avLst/>
          </a:prstGeom>
        </p:spPr>
        <p:txBody>
          <a:bodyPr>
            <a:spAutoFit/>
          </a:bodyPr>
          <a:lstStyle/>
          <a:p>
            <a:r>
              <a:rPr lang="en-US" dirty="0"/>
              <a:t>Sears, Stephen W. Gettysburg. Boston: Houghton Mifflin, 2003. Print.</a:t>
            </a:r>
          </a:p>
        </p:txBody>
      </p:sp>
      <p:sp>
        <p:nvSpPr>
          <p:cNvPr id="5" name="Rectangle 4"/>
          <p:cNvSpPr/>
          <p:nvPr/>
        </p:nvSpPr>
        <p:spPr>
          <a:xfrm>
            <a:off x="1381250" y="3650124"/>
            <a:ext cx="4572000" cy="923330"/>
          </a:xfrm>
          <a:prstGeom prst="rect">
            <a:avLst/>
          </a:prstGeom>
        </p:spPr>
        <p:txBody>
          <a:bodyPr>
            <a:spAutoFit/>
          </a:bodyPr>
          <a:lstStyle/>
          <a:p>
            <a:r>
              <a:rPr lang="en-US" dirty="0" err="1"/>
              <a:t>History.com</a:t>
            </a:r>
            <a:r>
              <a:rPr lang="en-US" dirty="0"/>
              <a:t> Staff. "Battle of Gettysburg." </a:t>
            </a:r>
            <a:r>
              <a:rPr lang="en-US" dirty="0" err="1"/>
              <a:t>History.com</a:t>
            </a:r>
            <a:r>
              <a:rPr lang="en-US" dirty="0"/>
              <a:t>. A&amp;E Television Networks, 01 Jan. 2009. Web. 22 Apr. 2016.</a:t>
            </a:r>
          </a:p>
        </p:txBody>
      </p:sp>
    </p:spTree>
    <p:extLst>
      <p:ext uri="{BB962C8B-B14F-4D97-AF65-F5344CB8AC3E}">
        <p14:creationId xmlns:p14="http://schemas.microsoft.com/office/powerpoint/2010/main" val="363907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933" y="455637"/>
            <a:ext cx="6809700" cy="580799"/>
          </a:xfrm>
        </p:spPr>
        <p:txBody>
          <a:bodyPr/>
          <a:lstStyle/>
          <a:p>
            <a:r>
              <a:rPr lang="en-US" dirty="0" smtClean="0"/>
              <a:t>Introduction</a:t>
            </a:r>
            <a:endParaRPr lang="en-US" dirty="0"/>
          </a:p>
        </p:txBody>
      </p:sp>
      <p:sp>
        <p:nvSpPr>
          <p:cNvPr id="3" name="Content Placeholder 2"/>
          <p:cNvSpPr>
            <a:spLocks noGrp="1"/>
          </p:cNvSpPr>
          <p:nvPr>
            <p:ph idx="1"/>
          </p:nvPr>
        </p:nvSpPr>
        <p:spPr>
          <a:xfrm>
            <a:off x="746220" y="1036436"/>
            <a:ext cx="6809700" cy="4149600"/>
          </a:xfrm>
        </p:spPr>
        <p:txBody>
          <a:bodyPr>
            <a:normAutofit/>
          </a:bodyPr>
          <a:lstStyle/>
          <a:p>
            <a:r>
              <a:rPr lang="en-US" dirty="0" smtClean="0"/>
              <a:t>The Battle of Gettysburg, fought on July 1-3 1863, is considered the most important in all the Civil War. With over 50,000 casualties from both sides it is also the bloodiest in all the Civil War. This battle served as the turning point that eventually brought the Union victory over the Confederacy.</a:t>
            </a:r>
            <a:endParaRPr lang="en-US" dirty="0"/>
          </a:p>
        </p:txBody>
      </p:sp>
    </p:spTree>
    <p:extLst>
      <p:ext uri="{BB962C8B-B14F-4D97-AF65-F5344CB8AC3E}">
        <p14:creationId xmlns:p14="http://schemas.microsoft.com/office/powerpoint/2010/main" val="42256859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1600"/>
            <a:ext cx="9144000" cy="6650182"/>
          </a:xfrm>
          <a:prstGeom prst="rect">
            <a:avLst/>
          </a:prstGeom>
        </p:spPr>
      </p:pic>
      <p:sp>
        <p:nvSpPr>
          <p:cNvPr id="5" name="Rectangle 4"/>
          <p:cNvSpPr/>
          <p:nvPr/>
        </p:nvSpPr>
        <p:spPr>
          <a:xfrm>
            <a:off x="862592" y="5087694"/>
            <a:ext cx="4572000" cy="646331"/>
          </a:xfrm>
          <a:prstGeom prst="rect">
            <a:avLst/>
          </a:prstGeom>
        </p:spPr>
        <p:txBody>
          <a:bodyPr>
            <a:spAutoFit/>
          </a:bodyPr>
          <a:lstStyle/>
          <a:p>
            <a:r>
              <a:rPr lang="en-US" dirty="0"/>
              <a:t>http://</a:t>
            </a:r>
            <a:r>
              <a:rPr lang="en-US" dirty="0" err="1"/>
              <a:t>civilwarbattles.us</a:t>
            </a:r>
            <a:r>
              <a:rPr lang="en-US" dirty="0"/>
              <a:t>/</a:t>
            </a:r>
            <a:r>
              <a:rPr lang="en-US" dirty="0" err="1"/>
              <a:t>wp</a:t>
            </a:r>
            <a:r>
              <a:rPr lang="en-US" dirty="0"/>
              <a:t>-content/uploads/</a:t>
            </a:r>
            <a:r>
              <a:rPr lang="en-US" dirty="0" err="1"/>
              <a:t>BOG_Total-Casualties_Chart.jpg</a:t>
            </a:r>
            <a:endParaRPr lang="en-US" dirty="0"/>
          </a:p>
        </p:txBody>
      </p:sp>
    </p:spTree>
    <p:extLst>
      <p:ext uri="{BB962C8B-B14F-4D97-AF65-F5344CB8AC3E}">
        <p14:creationId xmlns:p14="http://schemas.microsoft.com/office/powerpoint/2010/main" val="28925828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250" y="378290"/>
            <a:ext cx="6809700" cy="580799"/>
          </a:xfrm>
        </p:spPr>
        <p:txBody>
          <a:bodyPr/>
          <a:lstStyle/>
          <a:p>
            <a:r>
              <a:rPr lang="en-US" dirty="0" smtClean="0"/>
              <a:t>Background Info</a:t>
            </a:r>
            <a:endParaRPr lang="en-US" dirty="0"/>
          </a:p>
        </p:txBody>
      </p:sp>
      <p:sp>
        <p:nvSpPr>
          <p:cNvPr id="3" name="Content Placeholder 2"/>
          <p:cNvSpPr>
            <a:spLocks noGrp="1"/>
          </p:cNvSpPr>
          <p:nvPr>
            <p:ph idx="1"/>
          </p:nvPr>
        </p:nvSpPr>
        <p:spPr>
          <a:xfrm>
            <a:off x="846579" y="976976"/>
            <a:ext cx="7753880" cy="5274150"/>
          </a:xfrm>
        </p:spPr>
        <p:txBody>
          <a:bodyPr/>
          <a:lstStyle/>
          <a:p>
            <a:r>
              <a:rPr lang="en-US" dirty="0" smtClean="0"/>
              <a:t>The general outlook of the Civil War was that The Confederacy was losing heavily on the western front, while on the eastern front, the Army of the Potomac and the Army of North Virginia, led by Robert E. Lee found themselves in a stalemate. In this stalemate even though the South won most of the battles against the North, it lacked the resources to invade the North, so it was always on the defensive. </a:t>
            </a:r>
          </a:p>
          <a:p>
            <a:r>
              <a:rPr lang="en-US" dirty="0" smtClean="0"/>
              <a:t>Things had been like this ever since the start of the war as the mostly rural South was fighting against the heavily industrialized North, which had more men, resources, and infrastructure, while only advantage the South enjoyed was their better generals. The South was set to loose from the start.</a:t>
            </a:r>
            <a:endParaRPr lang="en-US" dirty="0"/>
          </a:p>
        </p:txBody>
      </p:sp>
    </p:spTree>
    <p:extLst>
      <p:ext uri="{BB962C8B-B14F-4D97-AF65-F5344CB8AC3E}">
        <p14:creationId xmlns:p14="http://schemas.microsoft.com/office/powerpoint/2010/main" val="41211777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61" y="285943"/>
            <a:ext cx="6809700" cy="580799"/>
          </a:xfrm>
        </p:spPr>
        <p:txBody>
          <a:bodyPr/>
          <a:lstStyle/>
          <a:p>
            <a:r>
              <a:rPr lang="en-US" dirty="0" smtClean="0"/>
              <a:t>The Plan</a:t>
            </a:r>
            <a:endParaRPr lang="en-US" dirty="0"/>
          </a:p>
        </p:txBody>
      </p:sp>
      <p:sp>
        <p:nvSpPr>
          <p:cNvPr id="3" name="Content Placeholder 2"/>
          <p:cNvSpPr>
            <a:spLocks noGrp="1"/>
          </p:cNvSpPr>
          <p:nvPr>
            <p:ph idx="1"/>
          </p:nvPr>
        </p:nvSpPr>
        <p:spPr>
          <a:xfrm>
            <a:off x="442529" y="1558747"/>
            <a:ext cx="6653120" cy="4772454"/>
          </a:xfrm>
        </p:spPr>
        <p:txBody>
          <a:bodyPr/>
          <a:lstStyle/>
          <a:p>
            <a:r>
              <a:rPr lang="en-US" dirty="0" smtClean="0"/>
              <a:t>The planning for the Gettysburg campaign started after the Confederate victory in Chancellorsville, in which Robert E. Lee, again unable to advance, and suffering the loss of his most trusted general, Stonewall Jackson concluded that the only way for a Confederate victory was for him to take the initiative, which meant the fighting was going to take place on his own terms.</a:t>
            </a:r>
          </a:p>
          <a:p>
            <a:endParaRPr lang="en-US" dirty="0"/>
          </a:p>
          <a:p>
            <a:pPr>
              <a:buNone/>
            </a:pPr>
            <a:endParaRPr lang="en-US" dirty="0"/>
          </a:p>
        </p:txBody>
      </p:sp>
    </p:spTree>
    <p:extLst>
      <p:ext uri="{BB962C8B-B14F-4D97-AF65-F5344CB8AC3E}">
        <p14:creationId xmlns:p14="http://schemas.microsoft.com/office/powerpoint/2010/main" val="35813493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718" y="22440"/>
            <a:ext cx="6809700" cy="4149600"/>
          </a:xfrm>
        </p:spPr>
        <p:txBody>
          <a:bodyPr/>
          <a:lstStyle/>
          <a:p>
            <a:r>
              <a:rPr lang="en-US" sz="2000" dirty="0"/>
              <a:t>His plan was for an invasion of Pennsylvania, which would function as way to ruin morale </a:t>
            </a:r>
            <a:r>
              <a:rPr lang="en-US" sz="2000" dirty="0" smtClean="0"/>
              <a:t> to the </a:t>
            </a:r>
            <a:r>
              <a:rPr lang="en-US" sz="2000" dirty="0"/>
              <a:t>already demoralized North after loosing many battles, and lure the Army of the Potomac out of Washington, for him to defeat it on his own ground, which would in turn lessen the pressure on the western front and possibly make peace negotiable.</a:t>
            </a:r>
          </a:p>
          <a:p>
            <a:pPr>
              <a:buNone/>
            </a:pPr>
            <a:r>
              <a:rPr lang="en-US" sz="2000" dirty="0"/>
              <a:t> </a:t>
            </a:r>
          </a:p>
          <a:p>
            <a:r>
              <a:rPr lang="en-US" sz="2000" dirty="0"/>
              <a:t>Before the campaign started, Robert E. Lee reorganized his army into three different sections, of which he would take two thirds, which were about 80,000 men, and the remaining third would remain to protect </a:t>
            </a:r>
            <a:r>
              <a:rPr lang="en-US" sz="2000" dirty="0" smtClean="0"/>
              <a:t>Richmond. </a:t>
            </a:r>
            <a:endParaRPr lang="en-US" sz="2000" dirty="0"/>
          </a:p>
          <a:p>
            <a:endParaRPr lang="en-US" dirty="0"/>
          </a:p>
        </p:txBody>
      </p:sp>
      <p:pic>
        <p:nvPicPr>
          <p:cNvPr id="4" name="Picture 3"/>
          <p:cNvPicPr>
            <a:picLocks noChangeAspect="1"/>
          </p:cNvPicPr>
          <p:nvPr/>
        </p:nvPicPr>
        <p:blipFill>
          <a:blip r:embed="rId3"/>
          <a:stretch>
            <a:fillRect/>
          </a:stretch>
        </p:blipFill>
        <p:spPr>
          <a:xfrm>
            <a:off x="5609437" y="4042949"/>
            <a:ext cx="3220541" cy="2682649"/>
          </a:xfrm>
          <a:prstGeom prst="rect">
            <a:avLst/>
          </a:prstGeom>
        </p:spPr>
      </p:pic>
      <p:sp>
        <p:nvSpPr>
          <p:cNvPr id="2" name="Rectangle 1"/>
          <p:cNvSpPr/>
          <p:nvPr/>
        </p:nvSpPr>
        <p:spPr>
          <a:xfrm>
            <a:off x="1037438" y="5525269"/>
            <a:ext cx="4223590" cy="1200329"/>
          </a:xfrm>
          <a:prstGeom prst="rect">
            <a:avLst/>
          </a:prstGeom>
        </p:spPr>
        <p:txBody>
          <a:bodyPr wrap="square">
            <a:spAutoFit/>
          </a:bodyPr>
          <a:lstStyle/>
          <a:p>
            <a:r>
              <a:rPr lang="en-US" dirty="0"/>
              <a:t>https://encrypted-tbn2.gstatic.com/</a:t>
            </a:r>
            <a:r>
              <a:rPr lang="en-US" dirty="0" err="1"/>
              <a:t>images?q</a:t>
            </a:r>
            <a:r>
              <a:rPr lang="en-US" dirty="0"/>
              <a:t>=tbn:ANd9GcTW1tP5B4Uso-HOtPmmPG5z9PlZ69NFcRrwdmM9cd257wjZaB2SJQ</a:t>
            </a:r>
          </a:p>
        </p:txBody>
      </p:sp>
    </p:spTree>
    <p:extLst>
      <p:ext uri="{BB962C8B-B14F-4D97-AF65-F5344CB8AC3E}">
        <p14:creationId xmlns:p14="http://schemas.microsoft.com/office/powerpoint/2010/main" val="41485650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283" y="378290"/>
            <a:ext cx="6809700" cy="580799"/>
          </a:xfrm>
        </p:spPr>
        <p:txBody>
          <a:bodyPr/>
          <a:lstStyle/>
          <a:p>
            <a:r>
              <a:rPr lang="en-US" dirty="0" smtClean="0"/>
              <a:t>The Invasion</a:t>
            </a:r>
            <a:endParaRPr lang="en-US" dirty="0"/>
          </a:p>
        </p:txBody>
      </p:sp>
      <p:sp>
        <p:nvSpPr>
          <p:cNvPr id="3" name="Content Placeholder 2"/>
          <p:cNvSpPr>
            <a:spLocks noGrp="1"/>
          </p:cNvSpPr>
          <p:nvPr>
            <p:ph idx="1"/>
          </p:nvPr>
        </p:nvSpPr>
        <p:spPr>
          <a:xfrm>
            <a:off x="493696" y="959089"/>
            <a:ext cx="6246559" cy="3276426"/>
          </a:xfrm>
        </p:spPr>
        <p:txBody>
          <a:bodyPr/>
          <a:lstStyle/>
          <a:p>
            <a:r>
              <a:rPr lang="en-US" dirty="0"/>
              <a:t> </a:t>
            </a:r>
            <a:r>
              <a:rPr lang="en-US" dirty="0" smtClean="0"/>
              <a:t> </a:t>
            </a:r>
            <a:endParaRPr lang="en-US" sz="2000" dirty="0" smtClean="0"/>
          </a:p>
          <a:p>
            <a:pPr>
              <a:buNone/>
            </a:pPr>
            <a:r>
              <a:rPr lang="en-US" sz="2000" dirty="0" smtClean="0"/>
              <a:t>The Confederates, using mountains, valleys, and cavalry protection managed to enter the North unnoticed. At first  they invaded the state unopposed easily defeating the local militia and raiding the town’s on their path, by asking for tribute, and paying in Confederate currency, which would only be of use if the Confederacy managed to survive. As they went along they also took every single black they found and sold them into slavery. Eventually the North managed to find them, via spies and scouts the Army of the Potomac marched towards them  </a:t>
            </a:r>
          </a:p>
        </p:txBody>
      </p:sp>
      <p:pic>
        <p:nvPicPr>
          <p:cNvPr id="4" name="Picture 3"/>
          <p:cNvPicPr>
            <a:picLocks noChangeAspect="1"/>
          </p:cNvPicPr>
          <p:nvPr/>
        </p:nvPicPr>
        <p:blipFill>
          <a:blip r:embed="rId2"/>
          <a:stretch>
            <a:fillRect/>
          </a:stretch>
        </p:blipFill>
        <p:spPr>
          <a:xfrm>
            <a:off x="5679676" y="4570572"/>
            <a:ext cx="3352684" cy="2299942"/>
          </a:xfrm>
          <a:prstGeom prst="rect">
            <a:avLst/>
          </a:prstGeom>
        </p:spPr>
      </p:pic>
    </p:spTree>
    <p:extLst>
      <p:ext uri="{BB962C8B-B14F-4D97-AF65-F5344CB8AC3E}">
        <p14:creationId xmlns:p14="http://schemas.microsoft.com/office/powerpoint/2010/main" val="2379594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87" y="191468"/>
            <a:ext cx="6809700" cy="580799"/>
          </a:xfrm>
        </p:spPr>
        <p:txBody>
          <a:bodyPr/>
          <a:lstStyle/>
          <a:p>
            <a:r>
              <a:rPr lang="en-US" dirty="0" smtClean="0"/>
              <a:t>The Battle</a:t>
            </a:r>
            <a:endParaRPr lang="en-US" dirty="0"/>
          </a:p>
        </p:txBody>
      </p:sp>
      <p:sp>
        <p:nvSpPr>
          <p:cNvPr id="3" name="Content Placeholder 2"/>
          <p:cNvSpPr>
            <a:spLocks noGrp="1"/>
          </p:cNvSpPr>
          <p:nvPr>
            <p:ph idx="1"/>
          </p:nvPr>
        </p:nvSpPr>
        <p:spPr>
          <a:xfrm>
            <a:off x="0" y="520308"/>
            <a:ext cx="7311787" cy="6444112"/>
          </a:xfrm>
        </p:spPr>
        <p:txBody>
          <a:bodyPr/>
          <a:lstStyle/>
          <a:p>
            <a:r>
              <a:rPr lang="en-US" sz="1800" dirty="0" smtClean="0"/>
              <a:t>As the Federals marched towards them, the Confederates had no idea as they had lost their cavalry, led by J.E.B Stuart, when it got separated of the rest the army along the way leaving the Confederates blind and leaving them at a serious disadvantage in the following battle. When Robert E. Lee finally realized by way of a spy what was to come he quickly reassembled his army at the most convenient spot which was Gettysburg, which coincidentally was were the Northerner’s were marching. On July 1</a:t>
            </a:r>
            <a:r>
              <a:rPr lang="en-US" sz="1800" baseline="30000" dirty="0" smtClean="0"/>
              <a:t>st,</a:t>
            </a:r>
            <a:r>
              <a:rPr lang="en-US" sz="1800" dirty="0" smtClean="0"/>
              <a:t>  1863  the armies clashed on a meeting engagement that none had planned for. </a:t>
            </a:r>
          </a:p>
          <a:p>
            <a:r>
              <a:rPr lang="en-US" sz="1800" dirty="0" smtClean="0"/>
              <a:t>On the first two days of battle the Confederates won both, although both armies suffered heavily with about 35,000 casualties, however on the third day the Union had regained its position, however Lee thinking his troops had almost won the day before, charged his troops through an open field under command of George Pickett, called the Pickett charge, in which the Rebels were decimated by the Union Soldiers waiting for them. This move destroyed the Confederate army, making them loose the battle on July 3 1863.</a:t>
            </a:r>
            <a:endParaRPr lang="en-US" sz="1800" dirty="0"/>
          </a:p>
        </p:txBody>
      </p:sp>
      <p:pic>
        <p:nvPicPr>
          <p:cNvPr id="4" name="Picture 3"/>
          <p:cNvPicPr>
            <a:picLocks noChangeAspect="1"/>
          </p:cNvPicPr>
          <p:nvPr/>
        </p:nvPicPr>
        <p:blipFill>
          <a:blip r:embed="rId2"/>
          <a:stretch>
            <a:fillRect/>
          </a:stretch>
        </p:blipFill>
        <p:spPr>
          <a:xfrm>
            <a:off x="5721540" y="5096725"/>
            <a:ext cx="3302387" cy="1761273"/>
          </a:xfrm>
          <a:prstGeom prst="rect">
            <a:avLst/>
          </a:prstGeom>
        </p:spPr>
      </p:pic>
    </p:spTree>
    <p:extLst>
      <p:ext uri="{BB962C8B-B14F-4D97-AF65-F5344CB8AC3E}">
        <p14:creationId xmlns:p14="http://schemas.microsoft.com/office/powerpoint/2010/main" val="18042740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Aftermath</a:t>
            </a:r>
            <a:endParaRPr lang="en-US" dirty="0"/>
          </a:p>
        </p:txBody>
      </p:sp>
      <p:sp>
        <p:nvSpPr>
          <p:cNvPr id="3" name="Content Placeholder 2"/>
          <p:cNvSpPr>
            <a:spLocks noGrp="1"/>
          </p:cNvSpPr>
          <p:nvPr>
            <p:ph idx="1"/>
          </p:nvPr>
        </p:nvSpPr>
        <p:spPr/>
        <p:txBody>
          <a:bodyPr/>
          <a:lstStyle/>
          <a:p>
            <a:r>
              <a:rPr lang="en-US" dirty="0" smtClean="0"/>
              <a:t>After their defeat the South had lost all hope of ever achieving independence, as its army was devastated and completely demoralized, Robert E. even tried to resign from command, even he wasn’t allowed to. The North on the other hand celebrated their victory and had turned the war on its favor. The following years were about the South trying to stop the inevitable.</a:t>
            </a:r>
          </a:p>
          <a:p>
            <a:endParaRPr lang="en-US" dirty="0"/>
          </a:p>
          <a:p>
            <a:pPr>
              <a:buNone/>
            </a:pPr>
            <a:endParaRPr lang="en-US" dirty="0"/>
          </a:p>
        </p:txBody>
      </p:sp>
    </p:spTree>
    <p:extLst>
      <p:ext uri="{BB962C8B-B14F-4D97-AF65-F5344CB8AC3E}">
        <p14:creationId xmlns:p14="http://schemas.microsoft.com/office/powerpoint/2010/main" val="33046704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iola">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Viola.thmx</Template>
  <TotalTime>457</TotalTime>
  <Words>879</Words>
  <Application>Microsoft Macintosh PowerPoint</Application>
  <PresentationFormat>On-screen Show (4:3)</PresentationFormat>
  <Paragraphs>38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Viola</vt:lpstr>
      <vt:lpstr>Battle of Gettysburg</vt:lpstr>
      <vt:lpstr>Introduction</vt:lpstr>
      <vt:lpstr>PowerPoint Presentation</vt:lpstr>
      <vt:lpstr>Background Info</vt:lpstr>
      <vt:lpstr>The Plan</vt:lpstr>
      <vt:lpstr>PowerPoint Presentation</vt:lpstr>
      <vt:lpstr>The Invasion</vt:lpstr>
      <vt:lpstr>The Battle</vt:lpstr>
      <vt:lpstr>The Aftermath</vt:lpstr>
      <vt:lpstr>Comprehension</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of Gettysburg</dc:title>
  <dc:creator>JMC</dc:creator>
  <cp:lastModifiedBy>JMC</cp:lastModifiedBy>
  <cp:revision>21</cp:revision>
  <dcterms:created xsi:type="dcterms:W3CDTF">2016-04-22T03:17:02Z</dcterms:created>
  <dcterms:modified xsi:type="dcterms:W3CDTF">2016-04-22T12:09:43Z</dcterms:modified>
</cp:coreProperties>
</file>